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3" r:id="rId14"/>
    <p:sldId id="268" r:id="rId15"/>
    <p:sldId id="269" r:id="rId16"/>
    <p:sldId id="271" r:id="rId17"/>
    <p:sldId id="272" r:id="rId18"/>
    <p:sldId id="273" r:id="rId19"/>
    <p:sldId id="274" r:id="rId20"/>
    <p:sldId id="270" r:id="rId21"/>
    <p:sldId id="275" r:id="rId22"/>
    <p:sldId id="276" r:id="rId23"/>
    <p:sldId id="277" r:id="rId24"/>
    <p:sldId id="278" r:id="rId25"/>
    <p:sldId id="280" r:id="rId26"/>
    <p:sldId id="279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53CDB6"/>
    <a:srgbClr val="CFE385"/>
    <a:srgbClr val="7CCDE0"/>
    <a:srgbClr val="53F7DC"/>
    <a:srgbClr val="E3F8F9"/>
    <a:srgbClr val="A3FBEC"/>
    <a:srgbClr val="F1F0B6"/>
    <a:srgbClr val="78E4DA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714EE3-9D6F-4BD5-84E4-F919C9A0176F}" v="40" dt="2020-01-23T09:22:08.619"/>
    <p1510:client id="{F907646F-8084-4CB6-9FBF-CF4EBD434406}" v="234" dt="2020-10-26T15:46:14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ья Романова" userId="f71291801fcb1688" providerId="Windows Live" clId="Web-{2EA54ED8-227B-4062-B64A-61925D6C4CD8}"/>
    <pc:docChg chg="mod modSld modMainMaster setSldSz">
      <pc:chgData name="Наталья Романова" userId="f71291801fcb1688" providerId="Windows Live" clId="Web-{2EA54ED8-227B-4062-B64A-61925D6C4CD8}" dt="2018-10-08T15:54:17.424" v="3"/>
      <pc:docMkLst>
        <pc:docMk/>
      </pc:docMkLst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6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6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6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7"/>
            <ac:spMk id="10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57"/>
            <ac:graphicFrameMk id="4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7"/>
            <ac:picMk id="13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7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8"/>
            <ac:picMk id="2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8"/>
            <ac:picMk id="26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0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2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3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4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9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9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7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0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0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0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1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1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1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1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1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1026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7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3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5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3"/>
            <ac:picMk id="38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3"/>
            <ac:picMk id="40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2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29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4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4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5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6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9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4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4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4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4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4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5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5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5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5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5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5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6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6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6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6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7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7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7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2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8" creationId="{00000000-0000-0000-0000-000000000000}"/>
          </ac:picMkLst>
        </pc:picChg>
      </pc:sldChg>
      <pc:sldChg chg="modSp mod setBg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1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12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9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0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3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3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3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3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3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3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4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4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4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4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5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8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8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8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8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8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9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9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9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0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80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0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0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5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1"/>
            <ac:picMk id="38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1"/>
            <ac:picMk id="40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2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29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4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4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5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6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9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1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2"/>
            <ac:picMk id="7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2"/>
            <ac:picMk id="9" creationId="{00000000-0000-0000-0000-000000000000}"/>
          </ac:picMkLst>
        </pc:picChg>
      </pc:sldChg>
      <pc:sldMasterChg chg="modSp mod setBg modSldLayout">
        <pc:chgData name="Наталья Романова" userId="f71291801fcb1688" providerId="Windows Live" clId="Web-{2EA54ED8-227B-4062-B64A-61925D6C4CD8}" dt="2018-10-08T15:54:17.424" v="3"/>
        <pc:sldMasterMkLst>
          <pc:docMk/>
          <pc:sldMasterMk cId="0" sldId="2147483672"/>
        </pc:sldMaster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30" creationId="{00000000-0000-0000-0000-000000000000}"/>
          </ac:spMkLst>
        </pc:sp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asterMk cId="0" sldId="2147483672"/>
            <ac:cxnSpMk id="15" creationId="{00000000-0000-0000-0000-000000000000}"/>
          </ac:cxnSpMkLst>
        </pc:cxn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3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7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8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9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0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1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7" creationId="{00000000-0000-0000-0000-000000000000}"/>
            </ac:spMkLst>
          </pc:spChg>
          <pc:grpChg chg="mod">
            <ac:chgData name="Наталья Романова" userId="f71291801fcb1688" providerId="Windows Live" clId="Web-{2EA54ED8-227B-4062-B64A-61925D6C4CD8}" dt="2018-10-08T15:54:17.424" v="3"/>
            <ac:grpSpMkLst>
              <pc:docMk/>
              <pc:sldMasterMk cId="0" sldId="2147483672"/>
              <pc:sldLayoutMk cId="0" sldId="2147483673"/>
              <ac:grpSpMk id="2" creationId="{00000000-0000-0000-0000-000000000000}"/>
            </ac:grpSpMkLst>
          </pc:grpChg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4"/>
          </pc:sldLayoutMkLst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5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7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8" creationId="{00000000-0000-0000-0000-000000000000}"/>
            </ac:spMkLst>
          </pc:sp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6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6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6"/>
              <ac:spMk id="4" creationId="{00000000-0000-0000-0000-000000000000}"/>
            </ac:spMkLst>
          </pc:spChg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7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5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6" creationId="{00000000-0000-0000-0000-000000000000}"/>
            </ac:spMkLst>
          </pc:spChg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8"/>
          </pc:sldLayoutMkLst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9"/>
          </pc:sldLayoutMkLst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0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5" creationId="{00000000-0000-0000-0000-000000000000}"/>
            </ac:spMkLst>
          </pc:spChg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1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6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8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9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0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3" creationId="{00000000-0000-0000-0000-000000000000}"/>
            </ac:spMkLst>
          </pc:spChg>
          <pc:cxnChg chg="mod">
            <ac:chgData name="Наталья Романова" userId="f71291801fcb1688" providerId="Windows Live" clId="Web-{2EA54ED8-227B-4062-B64A-61925D6C4CD8}" dt="2018-10-08T15:54:17.424" v="3"/>
            <ac:cxnSpMkLst>
              <pc:docMk/>
              <pc:sldMasterMk cId="0" sldId="2147483672"/>
              <pc:sldLayoutMk cId="0" sldId="2147483681"/>
              <ac:cxnSpMk id="11" creationId="{00000000-0000-0000-0000-000000000000}"/>
            </ac:cxnSpMkLst>
          </pc:cxn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2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2"/>
              <ac:spMk id="3" creationId="{00000000-0000-0000-0000-000000000000}"/>
            </ac:spMkLst>
          </pc:sp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3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3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3"/>
              <ac:spMk id="3" creationId="{00000000-0000-0000-0000-000000000000}"/>
            </ac:spMkLst>
          </pc:spChg>
        </pc:sldLayoutChg>
      </pc:sldMasterChg>
    </pc:docChg>
  </pc:docChgLst>
  <pc:docChgLst>
    <pc:chgData name="Гость" userId="f4c4b69874d8686d" providerId="Windows Live" clId="Web-{17714EE3-9D6F-4BD5-84E4-F919C9A0176F}"/>
    <pc:docChg chg="modSld">
      <pc:chgData name="Гость" userId="f4c4b69874d8686d" providerId="Windows Live" clId="Web-{17714EE3-9D6F-4BD5-84E4-F919C9A0176F}" dt="2020-01-23T09:22:07.666" v="30" actId="20577"/>
      <pc:docMkLst>
        <pc:docMk/>
      </pc:docMkLst>
      <pc:sldChg chg="modSp">
        <pc:chgData name="Гость" userId="f4c4b69874d8686d" providerId="Windows Live" clId="Web-{17714EE3-9D6F-4BD5-84E4-F919C9A0176F}" dt="2020-01-23T09:19:44.134" v="4" actId="20577"/>
        <pc:sldMkLst>
          <pc:docMk/>
          <pc:sldMk cId="0" sldId="258"/>
        </pc:sldMkLst>
        <pc:spChg chg="mod">
          <ac:chgData name="Гость" userId="f4c4b69874d8686d" providerId="Windows Live" clId="Web-{17714EE3-9D6F-4BD5-84E4-F919C9A0176F}" dt="2020-01-23T09:19:44.134" v="4" actId="20577"/>
          <ac:spMkLst>
            <pc:docMk/>
            <pc:sldMk cId="0" sldId="258"/>
            <ac:spMk id="13" creationId="{00000000-0000-0000-0000-000000000000}"/>
          </ac:spMkLst>
        </pc:spChg>
      </pc:sldChg>
      <pc:sldChg chg="modSp">
        <pc:chgData name="Гость" userId="f4c4b69874d8686d" providerId="Windows Live" clId="Web-{17714EE3-9D6F-4BD5-84E4-F919C9A0176F}" dt="2020-01-23T09:22:07.666" v="30" actId="20577"/>
        <pc:sldMkLst>
          <pc:docMk/>
          <pc:sldMk cId="0" sldId="263"/>
        </pc:sldMkLst>
        <pc:spChg chg="mod">
          <ac:chgData name="Гость" userId="f4c4b69874d8686d" providerId="Windows Live" clId="Web-{17714EE3-9D6F-4BD5-84E4-F919C9A0176F}" dt="2020-01-23T09:22:07.666" v="30" actId="20577"/>
          <ac:spMkLst>
            <pc:docMk/>
            <pc:sldMk cId="0" sldId="263"/>
            <ac:spMk id="19" creationId="{00000000-0000-0000-0000-000000000000}"/>
          </ac:spMkLst>
        </pc:spChg>
        <pc:spChg chg="mod">
          <ac:chgData name="Гость" userId="f4c4b69874d8686d" providerId="Windows Live" clId="Web-{17714EE3-9D6F-4BD5-84E4-F919C9A0176F}" dt="2020-01-23T09:21:56.728" v="28" actId="20577"/>
          <ac:spMkLst>
            <pc:docMk/>
            <pc:sldMk cId="0" sldId="263"/>
            <ac:spMk id="21" creationId="{00000000-0000-0000-0000-000000000000}"/>
          </ac:spMkLst>
        </pc:spChg>
      </pc:sldChg>
      <pc:sldChg chg="modSp">
        <pc:chgData name="Гость" userId="f4c4b69874d8686d" providerId="Windows Live" clId="Web-{17714EE3-9D6F-4BD5-84E4-F919C9A0176F}" dt="2020-01-23T09:21:08.384" v="18"/>
        <pc:sldMkLst>
          <pc:docMk/>
          <pc:sldMk cId="0" sldId="264"/>
        </pc:sldMkLst>
        <pc:graphicFrameChg chg="mod modGraphic">
          <ac:chgData name="Гость" userId="f4c4b69874d8686d" providerId="Windows Live" clId="Web-{17714EE3-9D6F-4BD5-84E4-F919C9A0176F}" dt="2020-01-23T09:21:08.384" v="18"/>
          <ac:graphicFrameMkLst>
            <pc:docMk/>
            <pc:sldMk cId="0" sldId="264"/>
            <ac:graphicFrameMk id="6" creationId="{00000000-0000-0000-0000-000000000000}"/>
          </ac:graphicFrameMkLst>
        </pc:graphicFrameChg>
      </pc:sldChg>
      <pc:sldChg chg="modSp">
        <pc:chgData name="Гость" userId="f4c4b69874d8686d" providerId="Windows Live" clId="Web-{17714EE3-9D6F-4BD5-84E4-F919C9A0176F}" dt="2020-01-23T09:21:22.509" v="25" actId="20577"/>
        <pc:sldMkLst>
          <pc:docMk/>
          <pc:sldMk cId="0" sldId="265"/>
        </pc:sldMkLst>
        <pc:spChg chg="mod">
          <ac:chgData name="Гость" userId="f4c4b69874d8686d" providerId="Windows Live" clId="Web-{17714EE3-9D6F-4BD5-84E4-F919C9A0176F}" dt="2020-01-23T09:21:22.509" v="25" actId="20577"/>
          <ac:spMkLst>
            <pc:docMk/>
            <pc:sldMk cId="0" sldId="265"/>
            <ac:spMk id="7" creationId="{00000000-0000-0000-0000-000000000000}"/>
          </ac:spMkLst>
        </pc:spChg>
      </pc:sldChg>
    </pc:docChg>
  </pc:docChgLst>
  <pc:docChgLst>
    <pc:chgData name="Веремеенко Юлия" userId="f4c4b69874d8686d" providerId="Windows Live" clId="Web-{F907646F-8084-4CB6-9FBF-CF4EBD434406}"/>
    <pc:docChg chg="modSld">
      <pc:chgData name="Веремеенко Юлия" userId="f4c4b69874d8686d" providerId="Windows Live" clId="Web-{F907646F-8084-4CB6-9FBF-CF4EBD434406}" dt="2020-10-26T15:46:14.690" v="206" actId="20577"/>
      <pc:docMkLst>
        <pc:docMk/>
      </pc:docMkLst>
      <pc:sldChg chg="modSp">
        <pc:chgData name="Веремеенко Юлия" userId="f4c4b69874d8686d" providerId="Windows Live" clId="Web-{F907646F-8084-4CB6-9FBF-CF4EBD434406}" dt="2020-10-26T15:24:30.221" v="33"/>
        <pc:sldMkLst>
          <pc:docMk/>
          <pc:sldMk cId="0" sldId="264"/>
        </pc:sldMkLst>
        <pc:graphicFrameChg chg="mod modGraphic">
          <ac:chgData name="Веремеенко Юлия" userId="f4c4b69874d8686d" providerId="Windows Live" clId="Web-{F907646F-8084-4CB6-9FBF-CF4EBD434406}" dt="2020-10-26T15:24:30.221" v="33"/>
          <ac:graphicFrameMkLst>
            <pc:docMk/>
            <pc:sldMk cId="0" sldId="264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26:57.350" v="43"/>
        <pc:sldMkLst>
          <pc:docMk/>
          <pc:sldMk cId="0" sldId="266"/>
        </pc:sldMkLst>
        <pc:graphicFrameChg chg="mod modGraphic">
          <ac:chgData name="Веремеенко Юлия" userId="f4c4b69874d8686d" providerId="Windows Live" clId="Web-{F907646F-8084-4CB6-9FBF-CF4EBD434406}" dt="2020-10-26T15:26:57.350" v="43"/>
          <ac:graphicFrameMkLst>
            <pc:docMk/>
            <pc:sldMk cId="0" sldId="266"/>
            <ac:graphicFrameMk id="6" creationId="{00000000-0000-0000-0000-000000000000}"/>
          </ac:graphicFrameMkLst>
        </pc:graphicFrameChg>
      </pc:sldChg>
      <pc:sldChg chg="addSp modSp">
        <pc:chgData name="Веремеенко Юлия" userId="f4c4b69874d8686d" providerId="Windows Live" clId="Web-{F907646F-8084-4CB6-9FBF-CF4EBD434406}" dt="2020-10-26T15:44:50.828" v="197" actId="20577"/>
        <pc:sldMkLst>
          <pc:docMk/>
          <pc:sldMk cId="0" sldId="267"/>
        </pc:sldMkLst>
        <pc:spChg chg="add mod">
          <ac:chgData name="Веремеенко Юлия" userId="f4c4b69874d8686d" providerId="Windows Live" clId="Web-{F907646F-8084-4CB6-9FBF-CF4EBD434406}" dt="2020-10-26T15:44:50.828" v="197" actId="20577"/>
          <ac:spMkLst>
            <pc:docMk/>
            <pc:sldMk cId="0" sldId="267"/>
            <ac:spMk id="2" creationId="{A5CA85BC-8B62-407D-BD5C-5C3297BD67F5}"/>
          </ac:spMkLst>
        </pc:spChg>
        <pc:spChg chg="mod">
          <ac:chgData name="Веремеенко Юлия" userId="f4c4b69874d8686d" providerId="Windows Live" clId="Web-{F907646F-8084-4CB6-9FBF-CF4EBD434406}" dt="2020-10-26T15:39:59.399" v="139" actId="1076"/>
          <ac:spMkLst>
            <pc:docMk/>
            <pc:sldMk cId="0" sldId="267"/>
            <ac:spMk id="7" creationId="{00000000-0000-0000-0000-000000000000}"/>
          </ac:spMkLst>
        </pc:spChg>
        <pc:graphicFrameChg chg="mod modGraphic">
          <ac:chgData name="Веремеенко Юлия" userId="f4c4b69874d8686d" providerId="Windows Live" clId="Web-{F907646F-8084-4CB6-9FBF-CF4EBD434406}" dt="2020-10-26T15:27:39.507" v="51"/>
          <ac:graphicFrameMkLst>
            <pc:docMk/>
            <pc:sldMk cId="0" sldId="267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45:28.095" v="205" actId="20577"/>
        <pc:sldMkLst>
          <pc:docMk/>
          <pc:sldMk cId="0" sldId="279"/>
        </pc:sldMkLst>
        <pc:spChg chg="mod">
          <ac:chgData name="Веремеенко Юлия" userId="f4c4b69874d8686d" providerId="Windows Live" clId="Web-{F907646F-8084-4CB6-9FBF-CF4EBD434406}" dt="2020-10-26T15:45:28.095" v="205" actId="20577"/>
          <ac:spMkLst>
            <pc:docMk/>
            <pc:sldMk cId="0" sldId="279"/>
            <ac:spMk id="7" creationId="{00000000-0000-0000-0000-000000000000}"/>
          </ac:spMkLst>
        </pc:spChg>
        <pc:spChg chg="mod">
          <ac:chgData name="Веремеенко Юлия" userId="f4c4b69874d8686d" providerId="Windows Live" clId="Web-{F907646F-8084-4CB6-9FBF-CF4EBD434406}" dt="2020-10-26T15:44:38.250" v="194" actId="20577"/>
          <ac:spMkLst>
            <pc:docMk/>
            <pc:sldMk cId="0" sldId="279"/>
            <ac:spMk id="9" creationId="{00000000-0000-0000-0000-000000000000}"/>
          </ac:spMkLst>
        </pc:spChg>
        <pc:graphicFrameChg chg="mod modGraphic">
          <ac:chgData name="Веремеенко Юлия" userId="f4c4b69874d8686d" providerId="Windows Live" clId="Web-{F907646F-8084-4CB6-9FBF-CF4EBD434406}" dt="2020-10-26T15:43:46.483" v="188"/>
          <ac:graphicFrameMkLst>
            <pc:docMk/>
            <pc:sldMk cId="0" sldId="279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32:10.951" v="91"/>
        <pc:sldMkLst>
          <pc:docMk/>
          <pc:sldMk cId="0" sldId="280"/>
        </pc:sldMkLst>
        <pc:graphicFrameChg chg="mod modGraphic">
          <ac:chgData name="Веремеенко Юлия" userId="f4c4b69874d8686d" providerId="Windows Live" clId="Web-{F907646F-8084-4CB6-9FBF-CF4EBD434406}" dt="2020-10-26T15:32:10.951" v="91"/>
          <ac:graphicFrameMkLst>
            <pc:docMk/>
            <pc:sldMk cId="0" sldId="280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46:14.690" v="206" actId="20577"/>
        <pc:sldMkLst>
          <pc:docMk/>
          <pc:sldMk cId="0" sldId="281"/>
        </pc:sldMkLst>
        <pc:spChg chg="mod">
          <ac:chgData name="Веремеенко Юлия" userId="f4c4b69874d8686d" providerId="Windows Live" clId="Web-{F907646F-8084-4CB6-9FBF-CF4EBD434406}" dt="2020-10-26T15:46:14.690" v="206" actId="20577"/>
          <ac:spMkLst>
            <pc:docMk/>
            <pc:sldMk cId="0" sldId="281"/>
            <ac:spMk id="17" creationId="{00000000-0000-0000-0000-000000000000}"/>
          </ac:spMkLst>
        </pc:spChg>
      </pc:sldChg>
      <pc:sldChg chg="modSp">
        <pc:chgData name="Веремеенко Юлия" userId="f4c4b69874d8686d" providerId="Windows Live" clId="Web-{F907646F-8084-4CB6-9FBF-CF4EBD434406}" dt="2020-10-26T15:21:44.608" v="5" actId="20577"/>
        <pc:sldMkLst>
          <pc:docMk/>
          <pc:sldMk cId="0" sldId="282"/>
        </pc:sldMkLst>
        <pc:spChg chg="mod">
          <ac:chgData name="Веремеенко Юлия" userId="f4c4b69874d8686d" providerId="Windows Live" clId="Web-{F907646F-8084-4CB6-9FBF-CF4EBD434406}" dt="2020-10-26T15:21:18.982" v="1" actId="20577"/>
          <ac:spMkLst>
            <pc:docMk/>
            <pc:sldMk cId="0" sldId="282"/>
            <ac:spMk id="4" creationId="{00000000-0000-0000-0000-000000000000}"/>
          </ac:spMkLst>
        </pc:spChg>
        <pc:spChg chg="mod">
          <ac:chgData name="Веремеенко Юлия" userId="f4c4b69874d8686d" providerId="Windows Live" clId="Web-{F907646F-8084-4CB6-9FBF-CF4EBD434406}" dt="2020-10-26T15:21:44.608" v="5" actId="20577"/>
          <ac:spMkLst>
            <pc:docMk/>
            <pc:sldMk cId="0" sldId="282"/>
            <ac:spMk id="5" creationId="{00000000-0000-0000-0000-000000000000}"/>
          </ac:spMkLst>
        </pc:spChg>
        <pc:spChg chg="mod">
          <ac:chgData name="Веремеенко Юлия" userId="f4c4b69874d8686d" providerId="Windows Live" clId="Web-{F907646F-8084-4CB6-9FBF-CF4EBD434406}" dt="2020-10-26T15:21:24.451" v="2" actId="20577"/>
          <ac:spMkLst>
            <pc:docMk/>
            <pc:sldMk cId="0" sldId="282"/>
            <ac:spMk id="6" creationId="{00000000-0000-0000-0000-000000000000}"/>
          </ac:spMkLst>
        </pc:spChg>
      </pc:sldChg>
    </pc:docChg>
  </pc:docChgLst>
  <pc:docChgLst>
    <pc:chgData name="Наталья Романова" userId="f71291801fcb1688" providerId="Windows Live" clId="Web-{30F2EA7B-0D9B-4C6D-B919-30D12D799600}"/>
    <pc:docChg chg="modSld">
      <pc:chgData name="Наталья Романова" userId="f71291801fcb1688" providerId="Windows Live" clId="Web-{30F2EA7B-0D9B-4C6D-B919-30D12D799600}" dt="2019-01-11T14:32:19.463" v="8" actId="20577"/>
      <pc:docMkLst>
        <pc:docMk/>
      </pc:docMkLst>
      <pc:sldChg chg="modSp">
        <pc:chgData name="Наталья Романова" userId="f71291801fcb1688" providerId="Windows Live" clId="Web-{30F2EA7B-0D9B-4C6D-B919-30D12D799600}" dt="2019-01-11T14:31:31.369" v="3"/>
        <pc:sldMkLst>
          <pc:docMk/>
          <pc:sldMk cId="0" sldId="257"/>
        </pc:sldMkLst>
        <pc:graphicFrameChg chg="mod modGraphic">
          <ac:chgData name="Наталья Романова" userId="f71291801fcb1688" providerId="Windows Live" clId="Web-{30F2EA7B-0D9B-4C6D-B919-30D12D799600}" dt="2019-01-11T14:31:31.369" v="3"/>
          <ac:graphicFrameMkLst>
            <pc:docMk/>
            <pc:sldMk cId="0" sldId="257"/>
            <ac:graphicFrameMk id="4" creationId="{00000000-0000-0000-0000-000000000000}"/>
          </ac:graphicFrameMkLst>
        </pc:graphicFrameChg>
      </pc:sldChg>
      <pc:sldChg chg="modSp">
        <pc:chgData name="Наталья Романова" userId="f71291801fcb1688" providerId="Windows Live" clId="Web-{30F2EA7B-0D9B-4C6D-B919-30D12D799600}" dt="2019-01-11T14:32:15.417" v="6" actId="20577"/>
        <pc:sldMkLst>
          <pc:docMk/>
          <pc:sldMk cId="0" sldId="262"/>
        </pc:sldMkLst>
        <pc:spChg chg="mod">
          <ac:chgData name="Наталья Романова" userId="f71291801fcb1688" providerId="Windows Live" clId="Web-{30F2EA7B-0D9B-4C6D-B919-30D12D799600}" dt="2019-01-11T14:32:15.417" v="6" actId="20577"/>
          <ac:spMkLst>
            <pc:docMk/>
            <pc:sldMk cId="0" sldId="262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5E2B4-8DE7-47E1-B9AB-0A049A28390B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47923-96F9-425D-9523-F1E53F925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74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012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23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 6"/>
          <p:cNvSpPr/>
          <p:nvPr/>
        </p:nvSpPr>
        <p:spPr bwMode="auto">
          <a:xfrm>
            <a:off x="2667763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036817-A6FF-445A-BA7D-487A4EB524A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 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7549741" y="382386"/>
            <a:ext cx="1119099" cy="5600404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942975" y="382385"/>
            <a:ext cx="6294439" cy="5600405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432197" y="5159782"/>
            <a:ext cx="5263116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3036817-A6FF-445A-BA7D-487A4EB524A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 6"/>
          <p:cNvGrpSpPr/>
          <p:nvPr/>
        </p:nvGrpSpPr>
        <p:grpSpPr>
          <a:xfrm>
            <a:off x="0" y="0"/>
            <a:ext cx="2110979" cy="6858000"/>
            <a:chOff x="0" y="0"/>
            <a:chExt cx="2814638" cy="6858000"/>
          </a:xfrm>
        </p:grpSpPr>
        <p:sp>
          <p:nvSpPr>
            <p:cNvPr id="11" name="Полилиния 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Полилиния 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985847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9546" y="381000"/>
            <a:ext cx="7629525" cy="149351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938759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942975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4" y="457199"/>
            <a:ext cx="2319086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 rtlCol="0"/>
          <a:lstStyle/>
          <a:p>
            <a:fld id="{F3036817-A6FF-445A-BA7D-487A4EB524A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 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12598" y="1"/>
            <a:ext cx="5516689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11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 rtlCol="0"/>
          <a:lstStyle/>
          <a:p>
            <a:fld id="{F3036817-A6FF-445A-BA7D-487A4EB524A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3036817-A6FF-445A-BA7D-487A4EB524A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олилиния 6"/>
          <p:cNvSpPr/>
          <p:nvPr/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3" y="1073889"/>
            <a:ext cx="6592788" cy="3363223"/>
          </a:xfrm>
        </p:spPr>
        <p:txBody>
          <a:bodyPr>
            <a:noAutofit/>
          </a:bodyPr>
          <a:lstStyle/>
          <a:p>
            <a:pPr>
              <a:spcBef>
                <a:spcPts val="700"/>
              </a:spcBef>
              <a:buClr>
                <a:schemeClr val="tx2"/>
              </a:buClr>
            </a:pPr>
            <a:r>
              <a:rPr lang="ru-RU" sz="4500" b="1" spc="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Итоговое собеседование </a:t>
            </a:r>
            <a:br>
              <a:rPr lang="ru-RU" sz="4500" b="1" spc="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4500" b="1" spc="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по русскому языку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760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2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556792"/>
          <a:ext cx="8280920" cy="4533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06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пересказа текста</a:t>
                      </a:r>
                      <a:r>
                        <a:rPr lang="ru-RU" baseline="0" dirty="0">
                          <a:latin typeface="Arial" pitchFamily="34" charset="0"/>
                          <a:cs typeface="Arial" pitchFamily="34" charset="0"/>
                        </a:rPr>
                        <a:t> с включением приведенного высказывания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03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Работа с высказыванием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Приведённое высказывание включено в текст во время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пересказа уместно, логично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Приведённое высказывание включено в текст во время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пересказа неуместно </a:t>
                      </a:r>
                      <a:r>
                        <a:rPr kumimoji="0" lang="ru-RU" sz="18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и/или нелогично</a:t>
                      </a:r>
                      <a:r>
                        <a:rPr kumimoji="0" lang="ru-RU" sz="18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</a:p>
                    <a:p>
                      <a:r>
                        <a:rPr kumimoji="0" lang="ru-RU" sz="18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или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приведённое высказывание не включено в текст во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время пересказа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168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Способы цитирования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239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Ошибок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нет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23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Допущены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ошибки при цитировании (одна и более)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6093296"/>
            <a:ext cx="7920880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3000" b="1" dirty="0">
                <a:solidFill>
                  <a:schemeClr val="accent1"/>
                </a:solidFill>
                <a:latin typeface="Arial"/>
                <a:cs typeface="Arial"/>
              </a:rPr>
              <a:t>5 баллов – максимум за задание 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993072"/>
              </p:ext>
            </p:extLst>
          </p:nvPr>
        </p:nvGraphicFramePr>
        <p:xfrm>
          <a:off x="323528" y="1772816"/>
          <a:ext cx="8424936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Arial" pitchFamily="34" charset="0"/>
                          <a:cs typeface="Arial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sz="1500" baseline="0" dirty="0">
                          <a:latin typeface="Arial" pitchFamily="34" charset="0"/>
                          <a:cs typeface="Arial" pitchFamily="34" charset="0"/>
                        </a:rPr>
                        <a:t> 1 и 2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грамматических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Грамматических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ошибок нет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Допущены грамматические ошибки (одна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орфоэпических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2385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Орфоэпических ошибок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нет,</a:t>
                      </a:r>
                    </a:p>
                    <a:p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</a:t>
                      </a:r>
                    </a:p>
                    <a:p>
                      <a:pPr lvl="0">
                        <a:buNone/>
                      </a:pPr>
                      <a:r>
                        <a:rPr lang="ru-RU" sz="180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допущена одна орфоэпическая ошибка (исключая слово в тексте с поставленным ударением)</a:t>
                      </a:r>
                      <a:endParaRPr lang="ru-RU" sz="18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Допущены две или более орфоэпических ошибок </a:t>
                      </a:r>
                      <a:endParaRPr lang="ru-RU" sz="18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40466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ЗАДАНИЙ 1 И 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547544"/>
              </p:ext>
            </p:extLst>
          </p:nvPr>
        </p:nvGraphicFramePr>
        <p:xfrm>
          <a:off x="323528" y="1770822"/>
          <a:ext cx="8424936" cy="3818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r"/>
                      <a:r>
                        <a:rPr lang="ru-RU" sz="1700" dirty="0">
                          <a:latin typeface="Arial" pitchFamily="34" charset="0"/>
                          <a:cs typeface="Arial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sz="1700" baseline="0" dirty="0">
                          <a:latin typeface="Arial" pitchFamily="34" charset="0"/>
                          <a:cs typeface="Arial" pitchFamily="34" charset="0"/>
                        </a:rPr>
                        <a:t> 1 и 2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речевых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Речевых ошибок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нет,</a:t>
                      </a:r>
                    </a:p>
                    <a:p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допущено не более трех речевых ошибок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Допущены речевые ошибки (четыре или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Искажения слов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875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Искажений слов нет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Допущены искажения слов (одно или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546350"/>
            <a:ext cx="889248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   </a:t>
            </a:r>
            <a:r>
              <a:rPr lang="ru-RU" dirty="0">
                <a:solidFill>
                  <a:schemeClr val="accent1"/>
                </a:solidFill>
                <a:latin typeface="Arial"/>
                <a:cs typeface="Arial"/>
              </a:rPr>
              <a:t>4 балла – максимальное количество баллов за правильность речи*</a:t>
            </a:r>
            <a:endParaRPr lang="ru-RU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0466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ЗАДАНИЙ 1 И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CA85BC-8B62-407D-BD5C-5C3297BD67F5}"/>
              </a:ext>
            </a:extLst>
          </p:cNvPr>
          <p:cNvSpPr txBox="1"/>
          <p:nvPr/>
        </p:nvSpPr>
        <p:spPr>
          <a:xfrm>
            <a:off x="1604516" y="5917721"/>
            <a:ext cx="688387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*Если участник итогового собеседования не приступал к выполнению задания 2, то по критериям оценивания правильности речи за выполнение заданий 1 и 2 (P1) ставится не более двух баллов</a:t>
            </a:r>
            <a:r>
              <a:rPr lang="ru-RU" sz="1600" dirty="0">
                <a:solidFill>
                  <a:schemeClr val="accent1"/>
                </a:solidFill>
                <a:latin typeface="Arial"/>
                <a:cs typeface="Arial"/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91264" cy="11521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Общий балл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выполнение заданий 1 и 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8264" y="5157192"/>
            <a:ext cx="1872208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Задания 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1 и 2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24" y="5157192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Правильность речи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1800" y="1772816"/>
            <a:ext cx="1800200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2 балла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3429000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/>
                <a:cs typeface="Arial"/>
              </a:rPr>
              <a:t>5 баллов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9792" y="5157192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4 балла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3356992"/>
            <a:ext cx="1800200" cy="136815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11 баллов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максимум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48264" y="3429000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Задание 2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76256" y="1772816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1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8024" y="3429000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Пересказ текста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8024" y="1772816"/>
            <a:ext cx="1872208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Чтение текста вслух</a:t>
            </a:r>
          </a:p>
        </p:txBody>
      </p:sp>
      <p:cxnSp>
        <p:nvCxnSpPr>
          <p:cNvPr id="27" name="Прямая соединительная линия 26"/>
          <p:cNvCxnSpPr>
            <a:endCxn id="18" idx="1"/>
          </p:cNvCxnSpPr>
          <p:nvPr/>
        </p:nvCxnSpPr>
        <p:spPr>
          <a:xfrm flipV="1">
            <a:off x="1403648" y="2384884"/>
            <a:ext cx="1368152" cy="9721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75656" y="4725144"/>
            <a:ext cx="1224136" cy="93610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21" idx="3"/>
            <a:endCxn id="19" idx="1"/>
          </p:cNvCxnSpPr>
          <p:nvPr/>
        </p:nvCxnSpPr>
        <p:spPr>
          <a:xfrm>
            <a:off x="2051720" y="40410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8" idx="3"/>
            <a:endCxn id="25" idx="1"/>
          </p:cNvCxnSpPr>
          <p:nvPr/>
        </p:nvCxnSpPr>
        <p:spPr>
          <a:xfrm>
            <a:off x="4572000" y="23848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57200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57200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660232" y="24208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73224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73224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76672"/>
            <a:ext cx="8820472" cy="720080"/>
          </a:xfrm>
        </p:spPr>
        <p:txBody>
          <a:bodyPr>
            <a:noAutofit/>
          </a:bodyPr>
          <a:lstStyle/>
          <a:p>
            <a:pPr indent="256032"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3. Монологическое высказывание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944" y="1556792"/>
            <a:ext cx="4104456" cy="576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Тема 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4" y="2780928"/>
            <a:ext cx="4104456" cy="576064"/>
          </a:xfrm>
          <a:prstGeom prst="roundRect">
            <a:avLst/>
          </a:prstGeom>
          <a:solidFill>
            <a:srgbClr val="78E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Тема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944" y="227687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Праздник (на основе описания фотографии)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7944" y="350100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Поход (экскурсия), который запомнился мне больше всего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(повествование на основе жизненного опыта)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39952" y="4797152"/>
            <a:ext cx="4104456" cy="576064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Тема 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5517232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Всегда ли нужно следовать моде? (рассуждение по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поставленному вопросу)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1772816"/>
            <a:ext cx="3168352" cy="244827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>
                <a:latin typeface="Arial" pitchFamily="34" charset="0"/>
                <a:cs typeface="Arial" pitchFamily="34" charset="0"/>
              </a:rPr>
              <a:t>Выберите одну из тем для беседы</a:t>
            </a:r>
          </a:p>
        </p:txBody>
      </p:sp>
      <p:pic>
        <p:nvPicPr>
          <p:cNvPr id="18" name="Рисунок 17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869160"/>
            <a:ext cx="1368152" cy="13681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79712" y="5157192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 минута на подготовку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Карточка поможет рассказать о празднике</a:t>
            </a:r>
          </a:p>
        </p:txBody>
      </p:sp>
      <p:pic>
        <p:nvPicPr>
          <p:cNvPr id="5" name="Рисунок 4" descr="Screenshot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248472" cy="3168352"/>
          </a:xfrm>
          <a:prstGeom prst="rect">
            <a:avLst/>
          </a:prstGeom>
        </p:spPr>
      </p:pic>
      <p:pic>
        <p:nvPicPr>
          <p:cNvPr id="6" name="Рисунок 5" descr="1928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941168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515719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минуты </a:t>
            </a:r>
          </a:p>
          <a:p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монолог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556792"/>
            <a:ext cx="3528392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Задание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8024" y="220486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Опишите фотографию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0032" y="2852936"/>
            <a:ext cx="3456384" cy="576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Не забудьте описать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3501008"/>
            <a:ext cx="4068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место и время проведения праздника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событие, которому, по Вашему мнению, посвящен праздник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присутствующих на празднике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общую атмосферу праздника и настроение участников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48680"/>
            <a:ext cx="8686800" cy="108012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Карточка поможет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рассказать о походе (экскурсии)</a:t>
            </a:r>
          </a:p>
        </p:txBody>
      </p:sp>
      <p:pic>
        <p:nvPicPr>
          <p:cNvPr id="6" name="Рисунок 5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5301208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5661248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минуты </a:t>
            </a:r>
          </a:p>
          <a:p>
            <a:pPr algn="r"/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монолог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132856"/>
            <a:ext cx="7992888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Задание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564904"/>
            <a:ext cx="726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Расскажите о том, как Вы ходили в поход (на экскурсию).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3429000"/>
            <a:ext cx="7992888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Не забудьте рассказать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07707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куда и когда Вы ходили в поход (на экскурсию)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 кем Вы ходили в поход (на экскурсию)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как Вы готовились к походу (экскурсии)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почему Вам запомнился этот поход (экскурсия)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507288" cy="864096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Карточка поможет высказаться о моде</a:t>
            </a:r>
          </a:p>
        </p:txBody>
      </p:sp>
      <p:pic>
        <p:nvPicPr>
          <p:cNvPr id="6" name="Рисунок 5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5301208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5661248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минуты </a:t>
            </a:r>
          </a:p>
          <a:p>
            <a:pPr algn="r"/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монолог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132856"/>
            <a:ext cx="7992888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Задание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564904"/>
            <a:ext cx="726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Всегда ли нужно следовать моде?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3429000"/>
            <a:ext cx="7992888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Не забудьте дать ответы на вопросы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028871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Что значит следовать моде?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Для Вас важно следовать моде и почему?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Следовать моде можно только в одежде?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Как Вы понимаете выражение «хороший вкус»?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3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267411"/>
          <a:ext cx="8280920" cy="4952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540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монологического высказывания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22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Выполнение коммуникативной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задачи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8059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Участник справился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 коммуникативной задачей.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Приведено не менее 10 фраз по теме высказывания.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ошибки отсутствуют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831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Испытуемый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предпринял попытку справиться с коммуникативной задачей, </a:t>
                      </a:r>
                    </a:p>
                    <a:p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но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допустил фактические ошибки, </a:t>
                      </a:r>
                    </a:p>
                    <a:p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r>
                        <a:rPr lang="en-US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 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привел менее 10 фраз по теме высказывания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4798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Учет условий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речевой ситуации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479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Учтены условия речевой ситуации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4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Условия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речевой ситуации не учтены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648072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3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484784"/>
          <a:ext cx="8280920" cy="3647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472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монологического высказывания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955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Речевое оформление монологического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высказывания*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042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Высказывание характеризуется смысловой цельностью, речевой связностью и последовательностью изложения: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логические ошибки отсутствуют, последовательность изложения не нарушена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120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Высказывание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нелогично, изложение непоследовательно. Присутствуют логические ошибки (одна или более)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5805264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балла – максимум за задание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515719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*Речевое оформление оценивается в целом по заданиям 3 и 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Даты проведения итогового собеседования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916832"/>
            <a:ext cx="2808312" cy="136815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latin typeface="Arial"/>
                <a:cs typeface="Arial"/>
              </a:rPr>
              <a:t>10</a:t>
            </a:r>
            <a:r>
              <a:rPr lang="ru-RU" sz="3200" dirty="0">
                <a:latin typeface="Arial"/>
                <a:cs typeface="Arial"/>
              </a:rPr>
              <a:t> февраля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5013176"/>
            <a:ext cx="2592288" cy="136815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dirty="0">
                <a:latin typeface="Arial"/>
                <a:cs typeface="Arial"/>
              </a:rPr>
              <a:t>17 </a:t>
            </a:r>
            <a:r>
              <a:rPr lang="ru-RU" sz="3600" dirty="0">
                <a:latin typeface="Arial"/>
                <a:cs typeface="Arial"/>
              </a:rPr>
              <a:t>мая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3429000"/>
            <a:ext cx="2592288" cy="136815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latin typeface="Arial"/>
                <a:cs typeface="Arial"/>
              </a:rPr>
              <a:t>10</a:t>
            </a:r>
            <a:r>
              <a:rPr lang="ru-RU" sz="3200" dirty="0">
                <a:latin typeface="Arial"/>
                <a:cs typeface="Arial"/>
              </a:rPr>
              <a:t> марта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9872" y="1988840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Итоговое собеседование для учеников 9-х классов на допуск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ГИА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3789040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Дополнительные сроки сдачи для выпускников, которые получили «незачет», пропустили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или не завершили итоговое собеседование 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уважительным причинам</a:t>
            </a:r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3851920" y="3645024"/>
            <a:ext cx="216024" cy="26642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8" y="548680"/>
            <a:ext cx="5410944" cy="86409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4. Диалог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indent="256032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 время беседы Вам будут предложены вопросы по выбранной Вами теме беседы:</a:t>
            </a:r>
          </a:p>
          <a:p>
            <a:pPr indent="256032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праздник; </a:t>
            </a:r>
          </a:p>
          <a:p>
            <a:pPr indent="256032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поход (экскурсия);</a:t>
            </a:r>
          </a:p>
          <a:p>
            <a:pPr indent="256032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мода.</a:t>
            </a:r>
          </a:p>
          <a:p>
            <a:pPr indent="256032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Пожалуйста, давайте полные ответы на вопросы, заданные собеседником-экзаменатором.</a:t>
            </a:r>
          </a:p>
        </p:txBody>
      </p:sp>
      <p:pic>
        <p:nvPicPr>
          <p:cNvPr id="9" name="Рисунок 8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5013176"/>
            <a:ext cx="1008112" cy="1008112"/>
          </a:xfrm>
          <a:prstGeom prst="rect">
            <a:avLst/>
          </a:prstGeom>
        </p:spPr>
      </p:pic>
      <p:pic>
        <p:nvPicPr>
          <p:cNvPr id="10" name="Рисунок 9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5013176"/>
            <a:ext cx="1008112" cy="10081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3768" y="5229200"/>
            <a:ext cx="2064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 минут </a:t>
            </a:r>
          </a:p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подготовку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8184" y="5229200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минуты</a:t>
            </a:r>
          </a:p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диалог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Диалог «Праздник»: 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вопросы экзаменатора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772816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Proxima Nova Rg" pitchFamily="2" charset="0"/>
              </a:rPr>
              <a:t>Какие праздники Вам нравятся больше и почему (домашние, школьные, праздники в кругу друзей)?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140968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Proxima Nova Rg" pitchFamily="2" charset="0"/>
              </a:rPr>
              <a:t>Когда можно сказать, что праздник удался?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509120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Proxima Nova Rg" pitchFamily="2" charset="0"/>
              </a:rPr>
              <a:t>Вы больше любите праздник или подготовку к нему? Почему?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988840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9512" y="335699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479715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13" name="Рисунок 12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5661248"/>
            <a:ext cx="1008112" cy="1008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5877272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3 минуты</a:t>
            </a:r>
          </a:p>
          <a:p>
            <a:r>
              <a:rPr lang="ru-RU" b="1" dirty="0">
                <a:solidFill>
                  <a:schemeClr val="accent1"/>
                </a:solidFill>
              </a:rPr>
              <a:t>на диалог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128792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Диалог «Поход (экскурсия)»: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вопросы экзаменатора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772816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Чем, по Вашему мнению, полезны походы (экскурсии)?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140968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бы Вы порекомендовали Вашим сверстникам, которые собираются впервые отправиться в поход (на экскурсию)?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509120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Что, по Вашему мнению, самое важное в походе (на экскурсии)?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988840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9512" y="335699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479715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3" name="Рисунок 12" descr="1928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5661248"/>
            <a:ext cx="1008112" cy="1008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5877272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минуты</a:t>
            </a:r>
          </a:p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диалог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128792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Диалог «Мода»: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вопросы экзаменатора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772816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означает, по Вашему мнению, слово «модный»?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140968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 слушаете чужие советы? Чьи советы для Вас особенно важны?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509120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Приведите пример отрицательного влияния моды.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988840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9512" y="335699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479715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3" name="Рисунок 12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5661248"/>
            <a:ext cx="1008112" cy="1008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5877272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минуты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диалог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412776"/>
          <a:ext cx="8280920" cy="402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059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диалога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084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Участник справился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 коммуникативной задачей.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Даны ответы на все вопросы в диалоге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136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Ответы на вопросы не даны,</a:t>
                      </a:r>
                    </a:p>
                    <a:p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</a:t>
                      </a: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даны односложные ответы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717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Учет условий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речевой ситуации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71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Учтены условия речевой ситуации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1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Условия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речевой ситуации не учтены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23728" y="5733256"/>
            <a:ext cx="65527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 балла – максимум за задание 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8964488" cy="108012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выполнения заданий 3 и 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529164"/>
              </p:ext>
            </p:extLst>
          </p:nvPr>
        </p:nvGraphicFramePr>
        <p:xfrm>
          <a:off x="251520" y="1556792"/>
          <a:ext cx="8424936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baseline="0" dirty="0">
                          <a:latin typeface="Arial" pitchFamily="34" charset="0"/>
                          <a:cs typeface="Arial" pitchFamily="34" charset="0"/>
                        </a:rPr>
                        <a:t> 3 и 4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грамматических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Грамматических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ошибок нет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Допущены грамматические ошибки (одна или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орфоэпических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2385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Орфоэпических ошибок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нет,</a:t>
                      </a:r>
                    </a:p>
                    <a:p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допущено не более двух орфоэпических ошибок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Допущены орфоэпические ошибки (три или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88924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выполнения заданий 3 и 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644845"/>
              </p:ext>
            </p:extLst>
          </p:nvPr>
        </p:nvGraphicFramePr>
        <p:xfrm>
          <a:off x="230038" y="1236452"/>
          <a:ext cx="8424936" cy="446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317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baseline="0" dirty="0">
                          <a:latin typeface="Arial" pitchFamily="34" charset="0"/>
                          <a:cs typeface="Arial" pitchFamily="34" charset="0"/>
                        </a:rPr>
                        <a:t> 3 и 4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229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речевых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229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Речевых ошибок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нет, </a:t>
                      </a:r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или 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допущено не более трех речевых ошибок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71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Допущены речевые ошибки (четыре или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22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Речевое оформление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9820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Речь в целом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отличается богатством и точностью словаря, используются разнообразные синтаксические конструкции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kern="1200" baseline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По этому критерию участник итогового собеседования получает 1 балл только в случае, если  1 балл получен по критерию «Соблюдение речевых норм» 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36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Речь отличается бедностью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и</a:t>
                      </a:r>
                      <a:r>
                        <a:rPr lang="en-US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 неточностью словаря, и</a:t>
                      </a:r>
                      <a:r>
                        <a:rPr lang="en-US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 используются однотипные синтаксические конструкции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4253" y="5704137"/>
            <a:ext cx="83529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ru-RU" b="1" dirty="0">
                <a:solidFill>
                  <a:schemeClr val="accent1"/>
                </a:solidFill>
                <a:latin typeface="Arial"/>
                <a:cs typeface="Arial"/>
              </a:rPr>
              <a:t>   4 балла – максимальное количество баллов за речевое оформление*</a:t>
            </a:r>
            <a:endParaRPr lang="ru-RU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7061" y="6021046"/>
            <a:ext cx="640871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*Если участник собеседования не приступал к выполнению</a:t>
            </a:r>
          </a:p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 3, то по критериям оценивания правильности речи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выполнение заданий 3 и 4 ставится не более 2 баллов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76672"/>
            <a:ext cx="8892480" cy="11521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Общий балл 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выполнение заданий 3 и 4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8264" y="5157192"/>
            <a:ext cx="1872208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Задания 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3 и 4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24" y="5157192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Правильность речи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1800" y="1772816"/>
            <a:ext cx="1800200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3 балла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3429000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2 балла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9792" y="5157192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4 балла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3356992"/>
            <a:ext cx="1800200" cy="136815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 баллов – максимум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48264" y="3429000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Задание 4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76256" y="1772816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Задание 3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8024" y="3429000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Диалог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8024" y="1772816"/>
            <a:ext cx="1872208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Монолог</a:t>
            </a:r>
          </a:p>
        </p:txBody>
      </p:sp>
      <p:cxnSp>
        <p:nvCxnSpPr>
          <p:cNvPr id="27" name="Прямая соединительная линия 26"/>
          <p:cNvCxnSpPr>
            <a:endCxn id="18" idx="1"/>
          </p:cNvCxnSpPr>
          <p:nvPr/>
        </p:nvCxnSpPr>
        <p:spPr>
          <a:xfrm flipV="1">
            <a:off x="1403648" y="2384884"/>
            <a:ext cx="1368152" cy="9721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75656" y="4725144"/>
            <a:ext cx="1224136" cy="93610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21" idx="3"/>
            <a:endCxn id="19" idx="1"/>
          </p:cNvCxnSpPr>
          <p:nvPr/>
        </p:nvCxnSpPr>
        <p:spPr>
          <a:xfrm>
            <a:off x="2051720" y="40410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8" idx="3"/>
            <a:endCxn id="25" idx="1"/>
          </p:cNvCxnSpPr>
          <p:nvPr/>
        </p:nvCxnSpPr>
        <p:spPr>
          <a:xfrm>
            <a:off x="4572000" y="23848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57200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57200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660232" y="24208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73224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73224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71296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Общее время ответа ученика – 15 минут</a:t>
            </a:r>
            <a:r>
              <a:rPr lang="ru-RU" sz="3600" b="1" dirty="0">
                <a:solidFill>
                  <a:schemeClr val="bg1">
                    <a:lumMod val="6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solidFill>
                  <a:schemeClr val="bg1">
                    <a:lumMod val="6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400" dirty="0"/>
              <a:t> для собеседования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7876431"/>
              </p:ext>
            </p:extLst>
          </p:nvPr>
        </p:nvGraphicFramePr>
        <p:xfrm>
          <a:off x="179512" y="1916832"/>
          <a:ext cx="8712968" cy="3956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4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579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Содержание</a:t>
                      </a:r>
                      <a:r>
                        <a:rPr lang="ru-RU" sz="1600" baseline="0" dirty="0">
                          <a:latin typeface="Arial" pitchFamily="34" charset="0"/>
                          <a:cs typeface="Arial" pitchFamily="34" charset="0"/>
                        </a:rPr>
                        <a:t> задания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Время на подготовку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Время на ответ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Прочитать вслух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текст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минуты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минуты</a:t>
                      </a: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Пересказать текст из задания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1 и дополнить его высказыванием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минуты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минуты</a:t>
                      </a: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Выбрать 1 вариант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монолога:</a:t>
                      </a:r>
                    </a:p>
                    <a:p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описать фотографию;</a:t>
                      </a:r>
                    </a:p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подготовить повествование на основе жизненного опыта;</a:t>
                      </a:r>
                    </a:p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подготовить рассуждение по проблеме</a:t>
                      </a: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минута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минуты</a:t>
                      </a: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5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Поучаствовать в диалоге по теме предыдущего задания</a:t>
                      </a: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 минут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минуты</a:t>
                      </a: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260648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ЧЕТЫРЕ ЗАДАНИЯ ИТОГОВОГО СОБЕСЕДОВАНИЯ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4664"/>
            <a:ext cx="8676456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Сколько баллов нужно набрать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1844824"/>
            <a:ext cx="2808312" cy="194421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10 баллов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4293096"/>
            <a:ext cx="2448272" cy="1800200"/>
          </a:xfrm>
          <a:prstGeom prst="rect">
            <a:avLst/>
          </a:prstGeom>
          <a:solidFill>
            <a:srgbClr val="EAFB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необходимо набрать, чтобы получить «зачет»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4293096"/>
            <a:ext cx="2448272" cy="1800200"/>
          </a:xfrm>
          <a:prstGeom prst="rect">
            <a:avLst/>
          </a:prstGeom>
          <a:solidFill>
            <a:srgbClr val="EAFB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максимальное количество баллов за собеседование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20072" y="1844824"/>
            <a:ext cx="2808312" cy="194421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20</a:t>
            </a:r>
          </a:p>
          <a:p>
            <a:pPr algn="ctr"/>
            <a: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баллов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187624" y="3789040"/>
            <a:ext cx="0" cy="1512168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87624" y="5301208"/>
            <a:ext cx="720080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652120" y="3789040"/>
            <a:ext cx="0" cy="1512168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652120" y="5301208"/>
            <a:ext cx="720080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2123728" y="1700808"/>
            <a:ext cx="3888432" cy="4032448"/>
          </a:xfrm>
        </p:spPr>
        <p:txBody>
          <a:bodyPr>
            <a:noAutofit/>
          </a:bodyPr>
          <a:lstStyle/>
          <a:p>
            <a:r>
              <a:rPr lang="ru-RU" sz="18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Вам, конечно, знаком человек, изображённый на этой фотографии. Это Юрий Алексеевич Гагарин (1934–1968) – первый космонавт.</a:t>
            </a:r>
          </a:p>
          <a:p>
            <a:pPr algn="l"/>
            <a:r>
              <a:rPr lang="ru-RU" sz="18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Выразительно прочитайте текст о Юрии Алексеевиче Гагарине вслух.</a:t>
            </a:r>
          </a:p>
        </p:txBody>
      </p:sp>
      <p:pic>
        <p:nvPicPr>
          <p:cNvPr id="6" name="Рисунок 5" descr="гагари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005064"/>
            <a:ext cx="2304256" cy="2189043"/>
          </a:xfrm>
          <a:prstGeom prst="rect">
            <a:avLst/>
          </a:prstGeom>
        </p:spPr>
      </p:pic>
      <p:pic>
        <p:nvPicPr>
          <p:cNvPr id="7" name="Рисунок 6" descr="гагарин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836712"/>
            <a:ext cx="2707438" cy="27326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5657" y="188640"/>
            <a:ext cx="3744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1. ЧТЕНИЕ ТЕКСТА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 для задания 1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36712"/>
            <a:ext cx="8604448" cy="5760640"/>
          </a:xfrm>
        </p:spPr>
        <p:txBody>
          <a:bodyPr>
            <a:noAutofit/>
          </a:bodyPr>
          <a:lstStyle/>
          <a:p>
            <a:pPr marL="360000" lvl="1" indent="22860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Кандидаты в первый отряд космонавтов набирались среди военных лётчиков-истребителей по решению Сергея Павловича Королёва, считавшего, что именно эти лётчики уже имеют опыт перегрузок, стрессовых ситуаций и перепадов давления. Их было 20 молодых лётчиков, которых готовили к первому полёту в космос. Юрий Гагарин был одним из них.</a:t>
            </a:r>
          </a:p>
          <a:p>
            <a:pPr marL="360000" lvl="1" indent="22860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Когда началась подготовка, никто не мог даже предположить, кому из них предстоит открыть дорогу к звёздам. Надёжный, сильный и доброжелательный, Юрий никому не завидовал, никого не считал лучше или хуже себя. Он легко брал на себя инициативу, работал упорно и с удовольствием.</a:t>
            </a:r>
          </a:p>
          <a:p>
            <a:pPr marL="360000" lvl="1" indent="22860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 апреля 1961 года в 9 часов 7 минут по московскому времени с космодрома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Байконỳр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стартовал космический корабль «Восток» с пилотом-космонавтом Юрием Алексеевичем Гагариным на борту. Вскоре весь мир увидел кадры кинохроники, ставшие историей: подготовка к полёту, спокойное и сосредоточенное лицо Юрия Гагарина перед шагом в неизвестность, его знаменитое «Поехали!».</a:t>
            </a:r>
          </a:p>
          <a:p>
            <a:pPr marL="360000" lvl="1" indent="22860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Смелость и бесстрашие простого русского парня с широкой улыбкой покорили всё человечество. Продолжительность полёта Гагарина равнялась 108 минутам. Всего 108 минут. Но не количество минут определяет вклад в историю освоения космоса. Юрий Гагарин был первым и останется им навсегда!</a:t>
            </a:r>
          </a:p>
          <a:p>
            <a:pPr marL="0" lvl="1" algn="r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(177 слов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628800"/>
          <a:ext cx="8280920" cy="3746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чтения вслух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536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Интонация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857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Интонация соответствует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пунктуационному оформлению текста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579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Интонация не соответствует 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пунктуационному оформлению текста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9536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Темп чтения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53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Темп чтения соответствует коммуникативной задаче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9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Темп чтения не соответствует коммуникативной задаче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91680" y="5661248"/>
            <a:ext cx="6876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 балла – максимум за задание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548680"/>
            <a:ext cx="8227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8363272" cy="79695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2. Пересказ текста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8686800" cy="4525963"/>
          </a:xfrm>
        </p:spPr>
        <p:txBody>
          <a:bodyPr>
            <a:normAutofit/>
          </a:bodyPr>
          <a:lstStyle/>
          <a:p>
            <a:pPr marL="360000" indent="256032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Proxima Nova Rg" pitchFamily="2" charset="0"/>
              </a:rPr>
              <a:t>Перескажите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roxima Nova Rg" pitchFamily="2" charset="0"/>
              </a:rPr>
              <a:t>прочитанный Вами текст, включив в пересказ слова С.П. Королёва, выдающегося конструктора и учёного, о Ю.А. Гагарине:</a:t>
            </a:r>
          </a:p>
          <a:p>
            <a:pPr marL="360000" indent="256032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Proxima Nova Rg" pitchFamily="2" charset="0"/>
              </a:rPr>
              <a:t>«Он открыл людям Земли дорогу в неизвестный мир. Но только ли это? Думается, Гагарин сделал нечто большее – он дал людям веру в их собственные силы, в их возможности, дал силу идти увереннее, смелее…»</a:t>
            </a:r>
          </a:p>
          <a:p>
            <a:pPr marL="360000" indent="256032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roxima Nova Rg" pitchFamily="2" charset="0"/>
              </a:rPr>
              <a:t>Подумайте, где лучше использовать слова С.П. Королёва в пересказе. Вы можете использовать любые способы цитирования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Proxima Nova Rg" pitchFamily="2" charset="0"/>
              </a:rPr>
              <a:t>.</a:t>
            </a:r>
          </a:p>
        </p:txBody>
      </p:sp>
      <p:sp>
        <p:nvSpPr>
          <p:cNvPr id="1026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5301208"/>
            <a:ext cx="1080120" cy="1080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6216" y="5661249"/>
            <a:ext cx="244827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200" b="1" dirty="0">
                <a:solidFill>
                  <a:schemeClr val="accent1"/>
                </a:solidFill>
                <a:latin typeface="Proxima Nova Rg" pitchFamily="2" charset="0"/>
              </a:rPr>
              <a:t>2 минуты </a:t>
            </a:r>
          </a:p>
          <a:p>
            <a:r>
              <a:rPr lang="ru-RU" sz="2200" b="1" dirty="0">
                <a:solidFill>
                  <a:schemeClr val="accent1"/>
                </a:solidFill>
                <a:latin typeface="Proxima Nova Rg" pitchFamily="2" charset="0"/>
              </a:rPr>
              <a:t>на подготовку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760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2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056358"/>
              </p:ext>
            </p:extLst>
          </p:nvPr>
        </p:nvGraphicFramePr>
        <p:xfrm>
          <a:off x="323528" y="1556792"/>
          <a:ext cx="8280920" cy="4619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пересказа текста</a:t>
                      </a:r>
                      <a:r>
                        <a:rPr lang="ru-RU" baseline="0" dirty="0">
                          <a:latin typeface="Arial" pitchFamily="34" charset="0"/>
                          <a:cs typeface="Arial" pitchFamily="34" charset="0"/>
                        </a:rPr>
                        <a:t> с включением приведенного высказывания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559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0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Сохранение </a:t>
                      </a:r>
                      <a:r>
                        <a:rPr kumimoji="0" lang="ru-RU" b="0" kern="1200" dirty="0" err="1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микротем</a:t>
                      </a:r>
                      <a:r>
                        <a:rPr kumimoji="0" lang="ru-RU" b="0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текста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55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 основные </a:t>
                      </a:r>
                      <a:r>
                        <a:rPr lang="ru-RU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микротемы</a:t>
                      </a: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текста сохранены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55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80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Упущена или добавлена одна </a:t>
                      </a:r>
                      <a:r>
                        <a:rPr lang="ru-RU" sz="1800" kern="1200" noProof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микротема</a:t>
                      </a:r>
                      <a:endParaRPr lang="ru-RU" sz="1800" kern="1200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7136897"/>
                  </a:ext>
                </a:extLst>
              </a:tr>
              <a:tr h="65338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Упущены или добавлены две и более </a:t>
                      </a:r>
                      <a:r>
                        <a:rPr lang="ru-RU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микротем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2559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kern="120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Соблюдение</a:t>
                      </a:r>
                      <a:r>
                        <a:rPr kumimoji="0" lang="ru-RU" b="0" kern="1200" baseline="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 фактологической точности при пересказе</a:t>
                      </a:r>
                      <a:endParaRPr kumimoji="0" lang="ru-RU" b="0" kern="1200" dirty="0">
                        <a:solidFill>
                          <a:schemeClr val="l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2559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Фактических ошибок,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связанных с пониманием текста, нет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0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Допущены фактические ошибки (одна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4">
  <a:themeElements>
    <a:clrScheme name="Другая 1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00948C"/>
      </a:accent1>
      <a:accent2>
        <a:srgbClr val="6FEBA0"/>
      </a:accent2>
      <a:accent3>
        <a:srgbClr val="68ADF8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533</TotalTime>
  <Words>1618</Words>
  <Application>Microsoft Office PowerPoint</Application>
  <PresentationFormat>Экран (4:3)</PresentationFormat>
  <Paragraphs>319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Corbel</vt:lpstr>
      <vt:lpstr>Gill Sans MT</vt:lpstr>
      <vt:lpstr>Impact</vt:lpstr>
      <vt:lpstr>Proxima Nova Rg</vt:lpstr>
      <vt:lpstr>Тема4</vt:lpstr>
      <vt:lpstr>Итоговое собеседование  по русскому языку</vt:lpstr>
      <vt:lpstr>Даты проведения итогового собеседования </vt:lpstr>
      <vt:lpstr>Общее время ответа ученика – 15 минут  для собеседования</vt:lpstr>
      <vt:lpstr>Сколько баллов нужно набрать</vt:lpstr>
      <vt:lpstr>Презентация PowerPoint</vt:lpstr>
      <vt:lpstr>Текст для задания 1</vt:lpstr>
      <vt:lpstr>Презентация PowerPoint</vt:lpstr>
      <vt:lpstr>Задание 2. Пересказ текста</vt:lpstr>
      <vt:lpstr>Оценка за выполнение задания 2</vt:lpstr>
      <vt:lpstr>Оценка за выполнение задания 2</vt:lpstr>
      <vt:lpstr>Презентация PowerPoint</vt:lpstr>
      <vt:lpstr>Презентация PowerPoint</vt:lpstr>
      <vt:lpstr>Общий балл  за выполнение заданий 1 и 2</vt:lpstr>
      <vt:lpstr>Задание 3. Монологическое высказывание</vt:lpstr>
      <vt:lpstr>Карточка поможет рассказать о празднике</vt:lpstr>
      <vt:lpstr>Карточка поможет  рассказать о походе (экскурсии)</vt:lpstr>
      <vt:lpstr>Карточка поможет высказаться о моде</vt:lpstr>
      <vt:lpstr>Оценка за выполнение задания 3</vt:lpstr>
      <vt:lpstr>Оценка за выполнение ЗАДАНИЯ 3</vt:lpstr>
      <vt:lpstr>Задание 4. Диалог</vt:lpstr>
      <vt:lpstr>Диалог «Праздник»:  вопросы экзаменатора</vt:lpstr>
      <vt:lpstr>Диалог «Поход (экскурсия)»:  вопросы экзаменатора</vt:lpstr>
      <vt:lpstr>Диалог «Мода»: вопросы экзаменатора</vt:lpstr>
      <vt:lpstr>Оценка за выполнение задания 4</vt:lpstr>
      <vt:lpstr>Дополнительная оценка выполнения заданий 3 и 4</vt:lpstr>
      <vt:lpstr>Дополнительная оценка выполнения заданий 3 и 4</vt:lpstr>
      <vt:lpstr>Общий балл  за выполнение заданий 3 и 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romanova</dc:creator>
  <cp:lastModifiedBy>User</cp:lastModifiedBy>
  <cp:revision>272</cp:revision>
  <dcterms:created xsi:type="dcterms:W3CDTF">2018-09-20T09:10:37Z</dcterms:created>
  <dcterms:modified xsi:type="dcterms:W3CDTF">2020-12-15T08:04:56Z</dcterms:modified>
</cp:coreProperties>
</file>